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</p:sldIdLst>
  <p:sldSz cy="5143500" cx="9144000"/>
  <p:notesSz cx="6858000" cy="9144000"/>
  <p:embeddedFontLst>
    <p:embeddedFont>
      <p:font typeface="Helvetica Neue"/>
      <p:regular r:id="rId117"/>
      <p:bold r:id="rId118"/>
      <p:italic r:id="rId119"/>
      <p:boldItalic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120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HelveticaNeue-bold.fntdata"/><Relationship Id="rId117" Type="http://schemas.openxmlformats.org/officeDocument/2006/relationships/font" Target="fonts/HelveticaNeue-regular.fntdata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6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4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4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2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hyperlink" Target="https://github.com/yermilov/spock-talk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5" Type="http://schemas.openxmlformats.org/officeDocument/2006/relationships/image" Target="../media/image19.png"/><Relationship Id="rId6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5" Type="http://schemas.openxmlformats.org/officeDocument/2006/relationships/image" Target="../media/image94.png"/><Relationship Id="rId6" Type="http://schemas.openxmlformats.org/officeDocument/2006/relationships/image" Target="../media/image9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3.png"/><Relationship Id="rId6" Type="http://schemas.openxmlformats.org/officeDocument/2006/relationships/image" Target="../media/image10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1.png"/><Relationship Id="rId4" Type="http://schemas.openxmlformats.org/officeDocument/2006/relationships/image" Target="../media/image108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0.png"/><Relationship Id="rId4" Type="http://schemas.openxmlformats.org/officeDocument/2006/relationships/image" Target="../media/image1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Shape 146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47" name="Shape 1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Shape 148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hape 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hape 79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Shape 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Shape 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Shape 837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Shape 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Shape 849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Shape 854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Shape 8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Shape 861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219"/>
            <a:ext cx="9144005" cy="492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1258525"/>
            <a:ext cx="53202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Shape 175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Shape 177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3437925" y="3769225"/>
            <a:ext cx="51003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1615075"/>
            <a:ext cx="3495600" cy="1324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3491300"/>
            <a:ext cx="5017800" cy="120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2126950" y="1017725"/>
            <a:ext cx="655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2546900" y="4446450"/>
            <a:ext cx="31518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2113575" y="1124750"/>
            <a:ext cx="655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473325" y="4526725"/>
            <a:ext cx="3138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2922875" y="4486600"/>
            <a:ext cx="2742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74" name="Shape 274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3886025" y="1017725"/>
            <a:ext cx="2187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Shape 288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Shape 291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Shape 37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5" name="Shape 3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7" name="Shape 3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5" name="Shape 4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Shape 41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Shape 455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Shape 509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4" name="Shape 124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12" name="Shape 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Shape 617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67" name="Shape 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1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Shape 672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1666875"/>
            <a:ext cx="4086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" y="1676400"/>
            <a:ext cx="8391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700212"/>
            <a:ext cx="8915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03" name="Shape 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0612"/>
            <a:ext cx="9124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15" name="Shape 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048"/>
            <a:ext cx="9144000" cy="278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37" y="1757362"/>
            <a:ext cx="4276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" y="1160587"/>
            <a:ext cx="86963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Shape 13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9" name="Shape 1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Shape 140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739" name="Shape 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Shape 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Shape 762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Shape 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Shape 769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Shape 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Shape 787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